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78" r:id="rId19"/>
    <p:sldId id="259" r:id="rId20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Project-Team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792404" y="971320"/>
            <a:ext cx="9983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graph tab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Live Demo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276460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Telegram bot information: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Open your telegram application and search: @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Sdn</a:t>
            </a:r>
            <a:r>
              <a:rPr lang="en-US" sz="2800" spc="-1" dirty="0" err="1">
                <a:solidFill>
                  <a:srgbClr val="000000"/>
                </a:solidFill>
                <a:latin typeface="Calibri"/>
              </a:rPr>
              <a:t>Alarm_bot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Press </a:t>
            </a:r>
            <a:r>
              <a:rPr lang="en-US" sz="2800" b="1" spc="-1" dirty="0">
                <a:solidFill>
                  <a:srgbClr val="000000"/>
                </a:solidFill>
                <a:latin typeface="Calibri"/>
              </a:rPr>
              <a:t>START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on the bot’s chat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The bot will send a message where there is a link to a telegram group: open it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17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275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79"/>
            <a:ext cx="9143640" cy="790727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556360" y="2090548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 dirty="0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9A731-CD45-4D17-A249-29D86456993F}"/>
              </a:ext>
            </a:extLst>
          </p:cNvPr>
          <p:cNvSpPr txBox="1"/>
          <p:nvPr/>
        </p:nvSpPr>
        <p:spPr>
          <a:xfrm>
            <a:off x="1523880" y="4025908"/>
            <a:ext cx="8675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Contacts: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Fabio Carminati: fabio3.carminati@mail.polimi.it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Emanuele </a:t>
            </a:r>
            <a:r>
              <a:rPr lang="en-GB" sz="2500" dirty="0" err="1">
                <a:solidFill>
                  <a:schemeClr val="bg1">
                    <a:lumMod val="95000"/>
                  </a:schemeClr>
                </a:solidFill>
              </a:rPr>
              <a:t>Gallone</a:t>
            </a: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: emanuele.gallone@mail.polimi.it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Andrés Rodriguez: andresfelipe.rodriguez@mail.polimi.it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/>
              <a:t>Used Architecture from the </a:t>
            </a:r>
            <a:r>
              <a:rPr lang="en-GB" sz="1800" b="1" dirty="0" err="1"/>
              <a:t>PoliMi</a:t>
            </a:r>
            <a:r>
              <a:rPr lang="en-GB" sz="1800" b="1" dirty="0"/>
              <a:t> Lab: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whose Ip addresses correspond to:</a:t>
            </a:r>
          </a:p>
          <a:p>
            <a:endParaRPr lang="en-US" sz="1800" dirty="0"/>
          </a:p>
          <a:p>
            <a:r>
              <a:rPr lang="en-US" sz="1800" dirty="0"/>
              <a:t>10.11.12.19/24</a:t>
            </a:r>
          </a:p>
          <a:p>
            <a:endParaRPr lang="en-US" sz="1800" dirty="0"/>
          </a:p>
          <a:p>
            <a:r>
              <a:rPr lang="en-US" sz="1800" dirty="0"/>
              <a:t>10.11.12.21/24</a:t>
            </a:r>
          </a:p>
          <a:p>
            <a:endParaRPr lang="en-US" sz="1800" dirty="0"/>
          </a:p>
          <a:p>
            <a:r>
              <a:rPr lang="en-US" sz="1800" dirty="0"/>
              <a:t>10.11.12.23/24</a:t>
            </a:r>
            <a:endParaRPr lang="en-GB" sz="1800" dirty="0"/>
          </a:p>
          <a:p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815701"/>
            <a:ext cx="4838626" cy="3240887"/>
          </a:xfrm>
        </p:spPr>
        <p:txBody>
          <a:bodyPr/>
          <a:lstStyle/>
          <a:p>
            <a:r>
              <a:rPr lang="en-GB" sz="1800" b="1" dirty="0"/>
              <a:t>Our Software Architecture: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</a:t>
            </a:r>
          </a:p>
          <a:p>
            <a:pPr algn="just"/>
            <a:r>
              <a:rPr lang="en-US" sz="1800" dirty="0"/>
              <a:t>In our system, we instantiate a thread for each terminal.</a:t>
            </a:r>
          </a:p>
          <a:p>
            <a:pPr algn="just"/>
            <a:endParaRPr lang="es-MX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Using 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Base Manager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took: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Condition Description, Time stamp, and Notification Code from the XML response.</a:t>
            </a:r>
          </a:p>
          <a:p>
            <a:pPr algn="just"/>
            <a:endParaRPr lang="es-MX" sz="1800" dirty="0"/>
          </a:p>
          <a:p>
            <a:pPr algn="just"/>
            <a:r>
              <a:rPr lang="en-US" sz="1800" dirty="0"/>
              <a:t>The Notification Code can be </a:t>
            </a:r>
          </a:p>
          <a:p>
            <a:pPr algn="just"/>
            <a:r>
              <a:rPr lang="en-US" sz="1800" dirty="0"/>
              <a:t>"critical": 5</a:t>
            </a:r>
          </a:p>
          <a:p>
            <a:pPr algn="just"/>
            <a:r>
              <a:rPr lang="en-US" sz="1800" dirty="0"/>
              <a:t>"major": 4</a:t>
            </a:r>
          </a:p>
          <a:p>
            <a:pPr algn="just"/>
            <a:r>
              <a:rPr lang="en-US" sz="1800" dirty="0"/>
              <a:t>"minor": 3</a:t>
            </a:r>
          </a:p>
          <a:p>
            <a:pPr algn="just"/>
            <a:r>
              <a:rPr lang="en-US" sz="1800" dirty="0"/>
              <a:t>"warning": 2.</a:t>
            </a:r>
          </a:p>
          <a:p>
            <a:pPr algn="just"/>
            <a:r>
              <a:rPr lang="en-US" sz="1800" dirty="0"/>
              <a:t>"not-alarmed": 1</a:t>
            </a:r>
          </a:p>
          <a:p>
            <a:pPr algn="just"/>
            <a:r>
              <a:rPr lang="en-US" sz="1800" dirty="0"/>
              <a:t>"not-reported": 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6" y="1071992"/>
            <a:ext cx="6398144" cy="206086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Notification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76623" y="1994376"/>
            <a:ext cx="2481006" cy="249299"/>
          </a:xfrm>
          <a:ln w="381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GB" sz="1800" b="1" dirty="0"/>
              <a:t> Notification via e-mail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67321" y="4532546"/>
            <a:ext cx="3304059" cy="249299"/>
          </a:xfrm>
          <a:ln w="38100">
            <a:solidFill>
              <a:schemeClr val="accent5"/>
            </a:solidFill>
          </a:ln>
        </p:spPr>
        <p:txBody>
          <a:bodyPr/>
          <a:lstStyle/>
          <a:p>
            <a:r>
              <a:rPr lang="en-GB" sz="1800" b="1" dirty="0"/>
              <a:t> Notification via Telegram Bot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9" y="3323353"/>
            <a:ext cx="5060266" cy="2858951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2493820" y="5334000"/>
            <a:ext cx="2175164" cy="74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503270" y="3323353"/>
            <a:ext cx="3634293" cy="1910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PyQt5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</a:t>
            </a:r>
            <a:r>
              <a:rPr lang="en-GB" sz="2000" i="1" dirty="0"/>
              <a:t>notification parameters</a:t>
            </a:r>
            <a:r>
              <a:rPr lang="en-GB" sz="2000" dirty="0"/>
              <a:t>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</a:t>
            </a:r>
            <a:r>
              <a:rPr lang="en-GB" sz="2000" i="1" dirty="0"/>
              <a:t>new devices </a:t>
            </a:r>
            <a:r>
              <a:rPr lang="en-GB" sz="2000" dirty="0"/>
              <a:t>that will be taken into account during the evaluation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7126</TotalTime>
  <Words>563</Words>
  <Application>Microsoft Office PowerPoint</Application>
  <PresentationFormat>Widescreen</PresentationFormat>
  <Paragraphs>106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Architecture</vt:lpstr>
      <vt:lpstr>Architecture</vt:lpstr>
      <vt:lpstr>Data Base Manager</vt:lpstr>
      <vt:lpstr>Notification Manager</vt:lpstr>
      <vt:lpstr>PowerPoint Presentation</vt:lpstr>
      <vt:lpstr>Graphical User Interface</vt:lpstr>
      <vt:lpstr>PowerPoint Presentation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User</cp:lastModifiedBy>
  <cp:revision>481</cp:revision>
  <cp:lastPrinted>2020-02-12T16:11:07Z</cp:lastPrinted>
  <dcterms:created xsi:type="dcterms:W3CDTF">2020-02-03T11:42:26Z</dcterms:created>
  <dcterms:modified xsi:type="dcterms:W3CDTF">2020-05-29T16:29:19Z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